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7" r:id="rId3"/>
    <p:sldId id="258" r:id="rId4"/>
    <p:sldId id="266" r:id="rId5"/>
    <p:sldId id="267" r:id="rId6"/>
    <p:sldId id="259" r:id="rId7"/>
    <p:sldId id="260" r:id="rId8"/>
    <p:sldId id="264" r:id="rId9"/>
    <p:sldId id="265" r:id="rId10"/>
    <p:sldId id="261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6"/>
  </p:normalViewPr>
  <p:slideViewPr>
    <p:cSldViewPr snapToGrid="0" snapToObjects="1" showGuides="1">
      <p:cViewPr varScale="1">
        <p:scale>
          <a:sx n="88" d="100"/>
          <a:sy n="88" d="100"/>
        </p:scale>
        <p:origin x="184" y="4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607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073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993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820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525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048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920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820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242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40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563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261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F1314C34-F582-4EEF-86CE-F88761E52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30693081-2BE7-F9F2-D6AE-ABBC82D835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91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5C253F-C780-A628-BD58-8AC22BF986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en-US" sz="3800">
                <a:solidFill>
                  <a:schemeClr val="tx1"/>
                </a:solidFill>
              </a:rPr>
              <a:t>Modeling &amp; Predicting </a:t>
            </a:r>
            <a:br>
              <a:rPr lang="en-US" sz="3800">
                <a:solidFill>
                  <a:schemeClr val="tx1"/>
                </a:solidFill>
              </a:rPr>
            </a:br>
            <a:r>
              <a:rPr lang="en-US" sz="3800">
                <a:solidFill>
                  <a:schemeClr val="tx1"/>
                </a:solidFill>
              </a:rPr>
              <a:t>Lower Back Pain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D1D838-5F08-2224-137A-2A5AA5250D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>
            <a:normAutofit/>
          </a:bodyPr>
          <a:lstStyle/>
          <a:p>
            <a:r>
              <a:rPr lang="en-US" dirty="0"/>
              <a:t>Jessica Pals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!!footer rectangle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3468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7F155-FC9B-DCC2-D716-9EEFF53AF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B05B6-3AB8-3C90-8705-7B4CBC3E23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282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D996A-3C3C-58D0-AB4B-02F97A5C8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C0B9A-C6D9-8887-184A-C266655AA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your findings impact the world at large?</a:t>
            </a:r>
          </a:p>
          <a:p>
            <a:r>
              <a:rPr lang="en-US" dirty="0"/>
              <a:t>What's important about this work?</a:t>
            </a:r>
          </a:p>
          <a:p>
            <a:r>
              <a:rPr lang="en-US" dirty="0"/>
              <a:t>Big picture information</a:t>
            </a:r>
          </a:p>
        </p:txBody>
      </p:sp>
    </p:spTree>
    <p:extLst>
      <p:ext uri="{BB962C8B-B14F-4D97-AF65-F5344CB8AC3E}">
        <p14:creationId xmlns:p14="http://schemas.microsoft.com/office/powerpoint/2010/main" val="3256904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8B680-9A58-C0EB-E904-D120BFE1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pic>
        <p:nvPicPr>
          <p:cNvPr id="4" name="Picture 3" descr="Close-up of raised hands at office training with speaker out of focus in background">
            <a:extLst>
              <a:ext uri="{FF2B5EF4-FFF2-40B4-BE49-F238E27FC236}">
                <a16:creationId xmlns:a16="http://schemas.microsoft.com/office/drawing/2014/main" id="{3E6C0070-5C85-6F7E-3CB9-FCD695CF8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535" y="2134741"/>
            <a:ext cx="6086929" cy="405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91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2B405-E804-46DC-6D3B-2E24CD6C5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Personal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2C6F3-5364-3934-A54E-E0839C45A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Psychology Graduate from </a:t>
            </a:r>
            <a:r>
              <a:rPr lang="en-US" dirty="0" err="1"/>
              <a:t>uMass</a:t>
            </a:r>
            <a:r>
              <a:rPr lang="en-US" dirty="0"/>
              <a:t> Amherst, did field research with Harvard. </a:t>
            </a:r>
          </a:p>
          <a:p>
            <a:r>
              <a:rPr lang="en-US" dirty="0"/>
              <a:t>Transcribed audio data from product development research when Amazon was developing their “Alexa” technology.</a:t>
            </a:r>
          </a:p>
          <a:p>
            <a:r>
              <a:rPr lang="en-US" dirty="0"/>
              <a:t>Broad range of work experience from research, transcription, business operations analysis, store management and customer service.</a:t>
            </a:r>
          </a:p>
          <a:p>
            <a:r>
              <a:rPr lang="en-US" dirty="0"/>
              <a:t>My last employment was managing a health and wellness retail store until it went out of business due to hardship from the pandemic.</a:t>
            </a:r>
          </a:p>
        </p:txBody>
      </p:sp>
    </p:spTree>
    <p:extLst>
      <p:ext uri="{BB962C8B-B14F-4D97-AF65-F5344CB8AC3E}">
        <p14:creationId xmlns:p14="http://schemas.microsoft.com/office/powerpoint/2010/main" val="3989436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7851-3BDD-340F-01C2-97A8E297C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62713-9E4B-324D-8518-312435BD4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- back pain is something that most people can understand, as most experience it at some point in their lives. One google search will tell you that chronic back pain is a major health problem.</a:t>
            </a:r>
          </a:p>
          <a:p>
            <a:r>
              <a:rPr lang="en-US" dirty="0"/>
              <a:t>- advancements in computer technology such as machine learning create new opportunities for therapy and pain relief</a:t>
            </a:r>
          </a:p>
          <a:p>
            <a:r>
              <a:rPr lang="en-US" dirty="0"/>
              <a:t>- predicting when someone is getting close to experiencing abnormal pain can help people prevent issues from arising</a:t>
            </a:r>
          </a:p>
          <a:p>
            <a:r>
              <a:rPr lang="en-US" dirty="0"/>
              <a:t>- prediction can help a physician understand a patient’s pain who may not be able to communicate it well (nonverbal, disassociated,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39783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693B4-3448-C923-2DCA-D7EB3A1B5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6FF26-27E9-B67C-3948-1D3477C93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- describe the following parts of the spine:</a:t>
            </a:r>
          </a:p>
          <a:p>
            <a:r>
              <a:rPr lang="en-US" dirty="0"/>
              <a:t>Pelvis, sacrum, cervical, thoracic, lumbar spine</a:t>
            </a:r>
          </a:p>
          <a:p>
            <a:r>
              <a:rPr lang="en-US" dirty="0"/>
              <a:t>- describe the following conditions:</a:t>
            </a:r>
          </a:p>
          <a:p>
            <a:r>
              <a:rPr lang="en-US" dirty="0"/>
              <a:t>Spondylolisthesis, scoliosis, lumbar lordosis </a:t>
            </a:r>
          </a:p>
        </p:txBody>
      </p:sp>
    </p:spTree>
    <p:extLst>
      <p:ext uri="{BB962C8B-B14F-4D97-AF65-F5344CB8AC3E}">
        <p14:creationId xmlns:p14="http://schemas.microsoft.com/office/powerpoint/2010/main" val="2017599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A7095-C99B-447D-9239-625AAD5C8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F447D-5982-EDC8-5578-F3224B2AD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- the data is 12 attributes that describe the measurements of different parts of a person’s lower back and a classifier of whether that person experiences abnormal pain or not.</a:t>
            </a:r>
          </a:p>
          <a:p>
            <a:r>
              <a:rPr lang="en-US" dirty="0"/>
              <a:t>- a list of all attributes</a:t>
            </a:r>
          </a:p>
          <a:p>
            <a:r>
              <a:rPr lang="en-US" dirty="0"/>
              <a:t>- summary stats for 5 attributes as examples - maybe</a:t>
            </a:r>
          </a:p>
          <a:p>
            <a:r>
              <a:rPr lang="en-US" dirty="0"/>
              <a:t>- sample size = 310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912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18D36-7EF5-5BAA-D706-E8F9DFC9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BEB57-BA46-C05D-8680-64064A20F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- dataset was downloaded from Kaggle</a:t>
            </a:r>
          </a:p>
          <a:p>
            <a:r>
              <a:rPr lang="en-US" dirty="0"/>
              <a:t>- unnecessary column was removed</a:t>
            </a:r>
          </a:p>
          <a:p>
            <a:r>
              <a:rPr lang="en-US" dirty="0"/>
              <a:t>- columns were renamed as attributes</a:t>
            </a:r>
          </a:p>
          <a:p>
            <a:r>
              <a:rPr lang="en-US" dirty="0"/>
              <a:t>- pain was recoded from abnormal/normal to 0/1</a:t>
            </a:r>
          </a:p>
        </p:txBody>
      </p:sp>
    </p:spTree>
    <p:extLst>
      <p:ext uri="{BB962C8B-B14F-4D97-AF65-F5344CB8AC3E}">
        <p14:creationId xmlns:p14="http://schemas.microsoft.com/office/powerpoint/2010/main" val="2469114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F3408-67B8-9A25-EBA3-A188DCF01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Results</a:t>
            </a:r>
          </a:p>
        </p:txBody>
      </p:sp>
      <p:pic>
        <p:nvPicPr>
          <p:cNvPr id="9" name="Content Placeholder 8" descr="Group of people doing yoga">
            <a:extLst>
              <a:ext uri="{FF2B5EF4-FFF2-40B4-BE49-F238E27FC236}">
                <a16:creationId xmlns:a16="http://schemas.microsoft.com/office/drawing/2014/main" id="{14344804-5292-CA85-50CD-28734AA218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7421" y="2282372"/>
            <a:ext cx="5017157" cy="3760788"/>
          </a:xfrm>
        </p:spPr>
      </p:pic>
    </p:spTree>
    <p:extLst>
      <p:ext uri="{BB962C8B-B14F-4D97-AF65-F5344CB8AC3E}">
        <p14:creationId xmlns:p14="http://schemas.microsoft.com/office/powerpoint/2010/main" val="1210333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B3838-EB49-4D56-53AF-C98F99067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attributes have the greatest impact on lower back pain?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435BB-6AE6-0995-768C-F1F53BF4C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166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B6345-1965-A554-BA6A-AA5B47514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accurately can we predict if someone experiences lower back pain?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F6554-721F-4C42-EECB-89366C9E5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1728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_2SEEDS">
      <a:dk1>
        <a:srgbClr val="000000"/>
      </a:dk1>
      <a:lt1>
        <a:srgbClr val="FFFFFF"/>
      </a:lt1>
      <a:dk2>
        <a:srgbClr val="412F24"/>
      </a:dk2>
      <a:lt2>
        <a:srgbClr val="E2E6E8"/>
      </a:lt2>
      <a:accent1>
        <a:srgbClr val="BA947F"/>
      </a:accent1>
      <a:accent2>
        <a:srgbClr val="C69699"/>
      </a:accent2>
      <a:accent3>
        <a:srgbClr val="ACA383"/>
      </a:accent3>
      <a:accent4>
        <a:srgbClr val="79AAB1"/>
      </a:accent4>
      <a:accent5>
        <a:srgbClr val="8AA3C0"/>
      </a:accent5>
      <a:accent6>
        <a:srgbClr val="7F82BA"/>
      </a:accent6>
      <a:hlink>
        <a:srgbClr val="5A879F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347</Words>
  <Application>Microsoft Macintosh PowerPoint</Application>
  <PresentationFormat>Widescreen</PresentationFormat>
  <Paragraphs>36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Georgia Pro Cond Light</vt:lpstr>
      <vt:lpstr>Speak Pro</vt:lpstr>
      <vt:lpstr>RetrospectVTI</vt:lpstr>
      <vt:lpstr>Modeling &amp; Predicting  Lower Back Pain</vt:lpstr>
      <vt:lpstr>My Personal Background</vt:lpstr>
      <vt:lpstr>Project Introduction</vt:lpstr>
      <vt:lpstr>Background Information</vt:lpstr>
      <vt:lpstr>Data</vt:lpstr>
      <vt:lpstr>Methods</vt:lpstr>
      <vt:lpstr>Results</vt:lpstr>
      <vt:lpstr>Which attributes have the greatest impact on lower back pain?</vt:lpstr>
      <vt:lpstr>How accurately can we predict if someone experiences lower back pain?</vt:lpstr>
      <vt:lpstr>Summary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&amp; Predicting  Lower Back Pain</dc:title>
  <dc:creator>jessysauce@gmail.com</dc:creator>
  <cp:lastModifiedBy>jessysauce@gmail.com</cp:lastModifiedBy>
  <cp:revision>3</cp:revision>
  <dcterms:created xsi:type="dcterms:W3CDTF">2022-06-17T04:27:29Z</dcterms:created>
  <dcterms:modified xsi:type="dcterms:W3CDTF">2022-06-17T05:59:03Z</dcterms:modified>
</cp:coreProperties>
</file>

<file path=docProps/thumbnail.jpeg>
</file>